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59" r:id="rId5"/>
    <p:sldId id="262" r:id="rId6"/>
    <p:sldId id="264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180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2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97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1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02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48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8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52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04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48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F623A-FBFB-5946-9B0F-DAE397CFD299}" type="datetimeFigureOut">
              <a:rPr lang="fr-FR" smtClean="0"/>
              <a:t>07/02/2014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A60C7-EF4E-6C47-A0E4-A718B66EDC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67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28195"/>
            <a:ext cx="7772400" cy="2372256"/>
          </a:xfrm>
        </p:spPr>
        <p:txBody>
          <a:bodyPr>
            <a:normAutofit/>
          </a:bodyPr>
          <a:lstStyle/>
          <a:p>
            <a:r>
              <a:rPr lang="fr-FR" dirty="0" smtClean="0"/>
              <a:t>MSPM</a:t>
            </a:r>
            <a:br>
              <a:rPr lang="fr-FR" dirty="0" smtClean="0"/>
            </a:br>
            <a:r>
              <a:rPr lang="fr-FR" dirty="0" smtClean="0"/>
              <a:t>Maison de santé pluridisciplinaire de </a:t>
            </a:r>
            <a:r>
              <a:rPr lang="fr-FR" dirty="0"/>
              <a:t>M</a:t>
            </a:r>
            <a:r>
              <a:rPr lang="fr-FR" dirty="0" smtClean="0"/>
              <a:t>orangis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761" y="3886200"/>
            <a:ext cx="4005079" cy="245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8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869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Historique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09752"/>
            <a:ext cx="8229600" cy="4816412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2007: </a:t>
            </a:r>
            <a:r>
              <a:rPr lang="fr-FR" dirty="0" smtClean="0"/>
              <a:t>Création du bâtiment 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2010:</a:t>
            </a:r>
            <a:r>
              <a:rPr lang="fr-FR" dirty="0" smtClean="0"/>
              <a:t> ENMR ( Expérimentation de nouveaux modes de rémunération)                                                             	Ebauche du projet de santé           </a:t>
            </a:r>
          </a:p>
          <a:p>
            <a:pPr marL="0" indent="0">
              <a:buNone/>
            </a:pPr>
            <a:r>
              <a:rPr lang="fr-FR" dirty="0" smtClean="0"/>
              <a:t>            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2011:</a:t>
            </a:r>
            <a:r>
              <a:rPr lang="fr-FR" dirty="0" smtClean="0"/>
              <a:t> Création de l’association pluridisciplinaire                                              	Mise en place de protocoles communs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2012:</a:t>
            </a:r>
            <a:r>
              <a:rPr lang="fr-FR" dirty="0" smtClean="0"/>
              <a:t> Etablissement du projet du projet de santé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Informatisation du cabinet                                                                 	Changement de statut l’association devient SISA (société 	interprofessionnelle de soins ambulatoires)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>
                <a:solidFill>
                  <a:srgbClr val="FF0000"/>
                </a:solidFill>
              </a:rPr>
              <a:t>2013:</a:t>
            </a:r>
            <a:r>
              <a:rPr lang="fr-FR" dirty="0" smtClean="0"/>
              <a:t> Mise en commun des dossiers patients</a:t>
            </a:r>
          </a:p>
          <a:p>
            <a:pPr marL="0" indent="0">
              <a:buNone/>
            </a:pPr>
            <a:r>
              <a:rPr lang="fr-FR" dirty="0" smtClean="0"/>
              <a:t>	Mise en place de la coordination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63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250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Travail au sein de la MSPM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Réunion d’une heure toute les trois semaines</a:t>
            </a:r>
          </a:p>
          <a:p>
            <a:r>
              <a:rPr lang="fr-FR" dirty="0" smtClean="0"/>
              <a:t>Lieu de réunion salle de repos /repas</a:t>
            </a:r>
          </a:p>
          <a:p>
            <a:r>
              <a:rPr lang="fr-FR" dirty="0" smtClean="0"/>
              <a:t>Le responsable de réunion :</a:t>
            </a:r>
          </a:p>
          <a:p>
            <a:pPr lvl="1"/>
            <a:r>
              <a:rPr lang="fr-FR" dirty="0" smtClean="0"/>
              <a:t>Rappel les dates de réunions</a:t>
            </a:r>
          </a:p>
          <a:p>
            <a:pPr lvl="1"/>
            <a:r>
              <a:rPr lang="fr-FR" dirty="0" smtClean="0"/>
              <a:t>Etablit l’ordre du jour</a:t>
            </a:r>
          </a:p>
          <a:p>
            <a:pPr lvl="1"/>
            <a:r>
              <a:rPr lang="fr-FR" dirty="0" smtClean="0"/>
              <a:t>Gère les feuilles de présences</a:t>
            </a:r>
          </a:p>
          <a:p>
            <a:r>
              <a:rPr lang="fr-FR" dirty="0" smtClean="0"/>
              <a:t>Rédaction d’un compte rendu à chaque réunion</a:t>
            </a:r>
          </a:p>
          <a:p>
            <a:pPr lvl="1"/>
            <a:r>
              <a:rPr lang="fr-FR" dirty="0" smtClean="0"/>
              <a:t>Permet de suivre l’évolution des projets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656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989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REUNION TYPE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Discussion concernant les patients en commun.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Suivis des protocoles en cours (AVK, Plaie chronique, diabète…)</a:t>
            </a:r>
          </a:p>
          <a:p>
            <a:endParaRPr lang="fr-FR" dirty="0" smtClean="0"/>
          </a:p>
          <a:p>
            <a:r>
              <a:rPr lang="fr-FR" dirty="0" smtClean="0"/>
              <a:t>Mise en place des projets actuels et futurs</a:t>
            </a:r>
          </a:p>
          <a:p>
            <a:pPr marL="0" indent="0">
              <a:buNone/>
            </a:pPr>
            <a:r>
              <a:rPr lang="fr-FR" dirty="0" smtClean="0"/>
              <a:t>(formations, journées de dépistages…)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Coordination des patients hospitalisés.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3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Intérêt du travail pluridisciplinaire pour un Pédicure-Podologue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b="1" dirty="0" smtClean="0"/>
              <a:t>Diagnostique </a:t>
            </a:r>
            <a:r>
              <a:rPr lang="fr-FR" b="1" dirty="0" err="1" smtClean="0"/>
              <a:t>pédicural</a:t>
            </a:r>
            <a:endParaRPr lang="fr-FR" b="1" dirty="0" smtClean="0"/>
          </a:p>
          <a:p>
            <a:pPr marL="457200" lvl="1" indent="0">
              <a:buNone/>
            </a:pPr>
            <a:r>
              <a:rPr lang="fr-FR" dirty="0" smtClean="0"/>
              <a:t>Verrue , hyperkératose, ongle incarné </a:t>
            </a:r>
          </a:p>
          <a:p>
            <a:pPr marL="457200" lvl="1" indent="0">
              <a:buNone/>
            </a:pPr>
            <a:r>
              <a:rPr lang="fr-FR" dirty="0" smtClean="0"/>
              <a:t>Motif secondaire de consultation médicale facilement pris en charge par nos soins 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514350" indent="-457200"/>
            <a:r>
              <a:rPr lang="fr-FR" b="1" dirty="0" smtClean="0"/>
              <a:t>Diagnostique </a:t>
            </a:r>
            <a:r>
              <a:rPr lang="fr-FR" b="1" dirty="0" err="1" smtClean="0"/>
              <a:t>podologique</a:t>
            </a:r>
            <a:endParaRPr lang="fr-FR" b="1" dirty="0" smtClean="0"/>
          </a:p>
          <a:p>
            <a:pPr marL="57150" indent="0">
              <a:buNone/>
            </a:pPr>
            <a:r>
              <a:rPr lang="fr-FR" dirty="0"/>
              <a:t>	</a:t>
            </a:r>
            <a:r>
              <a:rPr lang="fr-FR" dirty="0" smtClean="0"/>
              <a:t>Favoriser de meilleurs appuis plantaires et soulager les douleurs 	chroniques par le port d’orthèse plantaire</a:t>
            </a:r>
          </a:p>
          <a:p>
            <a:pPr marL="57150" indent="0">
              <a:buNone/>
            </a:pPr>
            <a:endParaRPr lang="fr-FR" dirty="0" smtClean="0"/>
          </a:p>
          <a:p>
            <a:pPr marL="514350" indent="-457200"/>
            <a:r>
              <a:rPr lang="fr-FR" b="1" dirty="0" smtClean="0"/>
              <a:t>Suivi des patients diabétiques </a:t>
            </a:r>
            <a:endParaRPr lang="fr-FR" b="1" dirty="0"/>
          </a:p>
          <a:p>
            <a:pPr marL="57150" indent="0">
              <a:buNone/>
            </a:pPr>
            <a:r>
              <a:rPr lang="fr-FR" dirty="0" smtClean="0"/>
              <a:t>	Relation privilégiée avec les IDE </a:t>
            </a:r>
          </a:p>
          <a:p>
            <a:pPr marL="57150" indent="0">
              <a:buNone/>
            </a:pPr>
            <a:r>
              <a:rPr lang="fr-FR" dirty="0"/>
              <a:t>	</a:t>
            </a:r>
            <a:r>
              <a:rPr lang="fr-FR" dirty="0" smtClean="0"/>
              <a:t>Prise en charge immédiate en cas de complication par les MG.</a:t>
            </a:r>
          </a:p>
          <a:p>
            <a:pPr marL="57150" indent="0">
              <a:buNone/>
            </a:pPr>
            <a:endParaRPr lang="fr-FR" dirty="0" smtClean="0"/>
          </a:p>
          <a:p>
            <a:pPr marL="514350" indent="-457200"/>
            <a:r>
              <a:rPr lang="fr-FR" b="1" dirty="0" smtClean="0"/>
              <a:t>Education thérapeutique</a:t>
            </a:r>
          </a:p>
          <a:p>
            <a:pPr marL="457200" lvl="1" indent="0">
              <a:buNone/>
            </a:pPr>
            <a:r>
              <a:rPr lang="fr-FR" dirty="0" smtClean="0"/>
              <a:t>Protocole entre MG/</a:t>
            </a:r>
            <a:r>
              <a:rPr lang="fr-FR" dirty="0" err="1" smtClean="0"/>
              <a:t>Ped-Pod</a:t>
            </a:r>
            <a:endParaRPr lang="fr-FR" dirty="0" smtClean="0"/>
          </a:p>
          <a:p>
            <a:pPr marL="5715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7310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LES LIMITES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dirty="0" smtClean="0"/>
              <a:t>	Besoins informatiques ne sont pas identiques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Besoins matériels différents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L’examens cliniques du pied n’est pas encore 	systématique malgré beaucoup d’effort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4486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Changements concernant nos pratiques.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Des soignants moins isolés , partage de problématiques, de points de vus, d’interrogations…</a:t>
            </a:r>
          </a:p>
          <a:p>
            <a:endParaRPr lang="fr-FR" dirty="0" smtClean="0"/>
          </a:p>
          <a:p>
            <a:r>
              <a:rPr lang="fr-FR" dirty="0" smtClean="0"/>
              <a:t>Emergence d’une effervescence d’équipe pour faire évoluer la prise en charge globale de nos patients;</a:t>
            </a:r>
          </a:p>
          <a:p>
            <a:pPr marL="0" indent="0">
              <a:buNone/>
            </a:pPr>
            <a:r>
              <a:rPr lang="fr-FR" dirty="0" smtClean="0"/>
              <a:t>	-Qualité de soins ( plus efficace, réactivité …)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-Un travail plus agréable au quotidien car facilité , multiplication 	des supports à disposition ( humains, moyens…), multiplication 	des idées…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Un travail de collaboration passant par la facilité de la communication interprofessionnelle , par le partage de compétences … le tout en gardant l’indépendance dans sa propre pratique et optimisant la prise en charge des patients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53741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181</Words>
  <Application>Microsoft Office PowerPoint</Application>
  <PresentationFormat>Affichage à l'écran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MSPM Maison de santé pluridisciplinaire de Morangis</vt:lpstr>
      <vt:lpstr>Historique</vt:lpstr>
      <vt:lpstr>Travail au sein de la MSPM</vt:lpstr>
      <vt:lpstr>REUNION TYPE</vt:lpstr>
      <vt:lpstr>Intérêt du travail pluridisciplinaire pour un Pédicure-Podologue</vt:lpstr>
      <vt:lpstr>LES LIMITES</vt:lpstr>
      <vt:lpstr>Changements concernant nos pratiques.</vt:lpstr>
    </vt:vector>
  </TitlesOfParts>
  <Company>CODEVELLE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MSPM Maison de santé pluridisciplinaire de Morangis</dc:title>
  <dc:creator>audrey CODEVELLE</dc:creator>
  <cp:lastModifiedBy>SECRETAIRE MEDICALE</cp:lastModifiedBy>
  <cp:revision>8</cp:revision>
  <dcterms:created xsi:type="dcterms:W3CDTF">2014-02-06T19:26:58Z</dcterms:created>
  <dcterms:modified xsi:type="dcterms:W3CDTF">2014-02-07T16:59:09Z</dcterms:modified>
</cp:coreProperties>
</file>