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7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8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5ED69BC-66D4-439D-9739-69DA0831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D7312F7-2B85-4A98-BE37-BB99514D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EA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B20B0D-881F-4C65-B992-3E720C5A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18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Georgia Pro Cond Light</vt:lpstr>
      <vt:lpstr>Speak Pro</vt:lpstr>
      <vt:lpstr>RetrospectVTI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Guilberteau</dc:creator>
  <cp:lastModifiedBy>Anne Guilberteau</cp:lastModifiedBy>
  <cp:revision>1</cp:revision>
  <dcterms:created xsi:type="dcterms:W3CDTF">2021-12-30T13:03:38Z</dcterms:created>
  <dcterms:modified xsi:type="dcterms:W3CDTF">2021-12-30T13:13:45Z</dcterms:modified>
</cp:coreProperties>
</file>