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6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1471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4776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294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9400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537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931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4949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329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986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846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393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34B99-3688-3C4D-BB51-DE02EE2DAC55}" type="datetimeFigureOut">
              <a:rPr lang="fr-FR" smtClean="0"/>
              <a:pPr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0A55-3B18-4A4A-8BF4-95B894689C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9203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28195"/>
            <a:ext cx="7772400" cy="2372256"/>
          </a:xfrm>
        </p:spPr>
        <p:txBody>
          <a:bodyPr>
            <a:normAutofit/>
          </a:bodyPr>
          <a:lstStyle/>
          <a:p>
            <a:r>
              <a:rPr lang="fr-FR" dirty="0" smtClean="0"/>
              <a:t>MSPM</a:t>
            </a:r>
            <a:br>
              <a:rPr lang="fr-FR" dirty="0" smtClean="0"/>
            </a:br>
            <a:r>
              <a:rPr lang="fr-FR" dirty="0" smtClean="0"/>
              <a:t>Maison de santé pluridisciplinaire de </a:t>
            </a:r>
            <a:r>
              <a:rPr lang="fr-FR" dirty="0"/>
              <a:t>M</a:t>
            </a:r>
            <a:r>
              <a:rPr lang="fr-FR" dirty="0" smtClean="0"/>
              <a:t>orangis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761" y="3886200"/>
            <a:ext cx="4005079" cy="245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835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869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Historique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9752"/>
            <a:ext cx="8229600" cy="481641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2007: </a:t>
            </a:r>
            <a:r>
              <a:rPr lang="fr-FR" dirty="0" smtClean="0"/>
              <a:t>Création du bâtiment 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2010:</a:t>
            </a:r>
            <a:r>
              <a:rPr lang="fr-FR" dirty="0" smtClean="0"/>
              <a:t> ENMR ( Expérimentation de nouveaux modes de rémunération)                                                             	Ebauche du projet de santé           </a:t>
            </a:r>
          </a:p>
          <a:p>
            <a:pPr marL="0" indent="0">
              <a:buNone/>
            </a:pPr>
            <a:r>
              <a:rPr lang="fr-FR" dirty="0" smtClean="0"/>
              <a:t>            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2011:</a:t>
            </a:r>
            <a:r>
              <a:rPr lang="fr-FR" dirty="0" smtClean="0"/>
              <a:t> Création de l’association pluridisciplinaire                                              	Mise en place de protocoles communs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2012:</a:t>
            </a:r>
            <a:r>
              <a:rPr lang="fr-FR" dirty="0" smtClean="0"/>
              <a:t> Etablissement du projet du projet de santé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Informatisation du cabinet                                                                 	Changement de statut l’association devient SISA (société 	interprofessionnelle de soins ambulatoires)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2013:</a:t>
            </a:r>
            <a:r>
              <a:rPr lang="fr-FR" dirty="0" smtClean="0"/>
              <a:t> Mise en commun des dossiers patients</a:t>
            </a:r>
          </a:p>
          <a:p>
            <a:pPr marL="0" indent="0">
              <a:buNone/>
            </a:pPr>
            <a:r>
              <a:rPr lang="fr-FR" dirty="0" smtClean="0"/>
              <a:t>	Mise en place de la coordination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814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250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Travail au sein de la MSPM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Réunion d’une heure toute les trois semaines</a:t>
            </a:r>
          </a:p>
          <a:p>
            <a:r>
              <a:rPr lang="fr-FR" dirty="0" smtClean="0"/>
              <a:t>Lieu de réunion salle de repos /repas</a:t>
            </a:r>
          </a:p>
          <a:p>
            <a:r>
              <a:rPr lang="fr-FR" dirty="0" smtClean="0"/>
              <a:t>Le responsable de réunion :</a:t>
            </a:r>
          </a:p>
          <a:p>
            <a:pPr lvl="1"/>
            <a:r>
              <a:rPr lang="fr-FR" dirty="0" smtClean="0"/>
              <a:t>Rappel les dates de réunions</a:t>
            </a:r>
          </a:p>
          <a:p>
            <a:pPr lvl="1"/>
            <a:r>
              <a:rPr lang="fr-FR" dirty="0" smtClean="0"/>
              <a:t>Etablit l’ordre du jour</a:t>
            </a:r>
          </a:p>
          <a:p>
            <a:pPr lvl="1"/>
            <a:r>
              <a:rPr lang="fr-FR" dirty="0" smtClean="0"/>
              <a:t>Gère les feuilles de présences</a:t>
            </a:r>
          </a:p>
          <a:p>
            <a:r>
              <a:rPr lang="fr-FR" dirty="0" smtClean="0"/>
              <a:t>Rédaction d’un compte rendu à chaque réunion</a:t>
            </a:r>
          </a:p>
          <a:p>
            <a:pPr lvl="1"/>
            <a:r>
              <a:rPr lang="fr-FR" dirty="0" smtClean="0"/>
              <a:t>Permet de suivre l’évolution des projets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9995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98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REUNION TYPE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Discussion concernant les patients en commun.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Suivis des protocoles en cours (AVK, Plaie chronique, diabète…)</a:t>
            </a:r>
          </a:p>
          <a:p>
            <a:endParaRPr lang="fr-FR" dirty="0" smtClean="0"/>
          </a:p>
          <a:p>
            <a:r>
              <a:rPr lang="fr-FR" dirty="0" smtClean="0"/>
              <a:t>Mise en place des projets actuels et futurs</a:t>
            </a:r>
          </a:p>
          <a:p>
            <a:pPr marL="0" indent="0">
              <a:buNone/>
            </a:pPr>
            <a:r>
              <a:rPr lang="fr-FR" dirty="0" smtClean="0"/>
              <a:t>(formations, journées de dépistages…)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Coordination des patients hospitalisés.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665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89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 coordination 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Réalisée dans notre équipe par deux infirmières qui se sont portées volontaires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Objectif:</a:t>
            </a:r>
            <a:r>
              <a:rPr lang="fr-FR" dirty="0" smtClean="0"/>
              <a:t> Se rapprocher des structures hospitalières de proximités pour créer un circuit de soins Ville/Hôpital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Intérêts:</a:t>
            </a:r>
          </a:p>
          <a:p>
            <a:pPr lvl="1"/>
            <a:r>
              <a:rPr lang="fr-FR" dirty="0" smtClean="0"/>
              <a:t>Eviter les pertes d’informations essentielles à la prise en charge globale du patient</a:t>
            </a:r>
          </a:p>
          <a:p>
            <a:pPr lvl="1"/>
            <a:r>
              <a:rPr lang="fr-FR" dirty="0" smtClean="0"/>
              <a:t>Etre plus efficace dans les prises en charge de retour à domicile ( anticiper , préparer en amont) </a:t>
            </a:r>
          </a:p>
          <a:p>
            <a:pPr lvl="1"/>
            <a:r>
              <a:rPr lang="fr-FR" dirty="0" smtClean="0"/>
              <a:t>Essayer de palier aux  hospitalisations à répétitions</a:t>
            </a:r>
          </a:p>
          <a:p>
            <a:pPr lvl="1"/>
            <a:r>
              <a:rPr lang="fr-FR" dirty="0" smtClean="0"/>
              <a:t>Avoir un discours homogènes auprès des patients et de leur famille.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Les moyens:</a:t>
            </a:r>
          </a:p>
          <a:p>
            <a:pPr lvl="1"/>
            <a:r>
              <a:rPr lang="fr-FR" dirty="0" smtClean="0"/>
              <a:t>Informatisation du cabinet pour tous </a:t>
            </a:r>
          </a:p>
          <a:p>
            <a:pPr lvl="1"/>
            <a:r>
              <a:rPr lang="fr-FR" dirty="0" smtClean="0"/>
              <a:t>Dossiers des patients mis en communs, partage des données</a:t>
            </a:r>
          </a:p>
          <a:p>
            <a:pPr lvl="1"/>
            <a:r>
              <a:rPr lang="fr-FR" dirty="0" smtClean="0"/>
              <a:t>Création d’un dossier patients hospitalisés</a:t>
            </a:r>
          </a:p>
          <a:p>
            <a:pPr lvl="1"/>
            <a:r>
              <a:rPr lang="fr-FR" dirty="0" smtClean="0"/>
              <a:t>Suivi des patients par appel téléphonique</a:t>
            </a:r>
          </a:p>
        </p:txBody>
      </p:sp>
    </p:spTree>
    <p:extLst>
      <p:ext uri="{BB962C8B-B14F-4D97-AF65-F5344CB8AC3E}">
        <p14:creationId xmlns:p14="http://schemas.microsoft.com/office/powerpoint/2010/main" xmlns="" val="402727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8974" y="233590"/>
            <a:ext cx="8229600" cy="5512994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Limites ou difficultés rencontrées:</a:t>
            </a:r>
          </a:p>
          <a:p>
            <a:pPr marL="457200" lvl="1" indent="0">
              <a:buNone/>
            </a:pPr>
            <a:r>
              <a:rPr lang="fr-FR" dirty="0" smtClean="0"/>
              <a:t>-Se faire </a:t>
            </a:r>
            <a:r>
              <a:rPr lang="fr-FR" dirty="0" err="1" smtClean="0"/>
              <a:t>conna</a:t>
            </a:r>
            <a:r>
              <a:rPr lang="ro-RO" dirty="0" smtClean="0"/>
              <a:t>î</a:t>
            </a:r>
            <a:r>
              <a:rPr lang="fr-FR" dirty="0" err="1" smtClean="0"/>
              <a:t>tre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-Etablir un lien de confiance avec interlocuteurs , structures hospitalières.  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514350" indent="-457200"/>
            <a:r>
              <a:rPr lang="fr-FR" dirty="0" smtClean="0">
                <a:solidFill>
                  <a:srgbClr val="FF0000"/>
                </a:solidFill>
              </a:rPr>
              <a:t>Evaluation de la coordination:</a:t>
            </a:r>
          </a:p>
          <a:p>
            <a:pPr marL="57150" indent="0">
              <a:buNone/>
            </a:pPr>
            <a:r>
              <a:rPr lang="fr-FR" dirty="0"/>
              <a:t>	</a:t>
            </a:r>
            <a:r>
              <a:rPr lang="fr-FR" dirty="0" smtClean="0"/>
              <a:t>-Mise en place d’une feuille évaluant la qualité des contacts pour mettre en évidence les structures qui ne nous connaissent pas .</a:t>
            </a:r>
          </a:p>
        </p:txBody>
      </p:sp>
    </p:spTree>
    <p:extLst>
      <p:ext uri="{BB962C8B-B14F-4D97-AF65-F5344CB8AC3E}">
        <p14:creationId xmlns:p14="http://schemas.microsoft.com/office/powerpoint/2010/main" xmlns="" val="219294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Changements concernant nos pratiques.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Des soignants moins isolés , partage de problématiques, de points de vus, d’interrogations…</a:t>
            </a:r>
          </a:p>
          <a:p>
            <a:endParaRPr lang="fr-FR" dirty="0" smtClean="0"/>
          </a:p>
          <a:p>
            <a:r>
              <a:rPr lang="fr-FR" dirty="0" smtClean="0"/>
              <a:t>Emergence d’une effervescence d’équipe pour faire évoluer la prise en charge globale de nos patients;</a:t>
            </a:r>
          </a:p>
          <a:p>
            <a:pPr marL="0" indent="0">
              <a:buNone/>
            </a:pPr>
            <a:r>
              <a:rPr lang="fr-FR" dirty="0" smtClean="0"/>
              <a:t>	-Qualité de soins ( plus efficace, réactivité …)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-Un travail plus agréable au quotidien car facilité , multiplication 	des supports à disposition ( humains, moyens…), multiplication 	des idées…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 travail de collaboration passant par </a:t>
            </a:r>
            <a:r>
              <a:rPr lang="fr-FR" smtClean="0"/>
              <a:t>la facilité </a:t>
            </a:r>
            <a:r>
              <a:rPr lang="fr-FR" dirty="0" smtClean="0"/>
              <a:t>de la communication interprofessionnelle , par le partage de compétences … le tout en gardant l’indépendance dans sa propre pratique et optimisant la prise en charge des patients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68595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290</Words>
  <Application>Microsoft Office PowerPoint</Application>
  <PresentationFormat>Affichage à l'écran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MSPM Maison de santé pluridisciplinaire de Morangis</vt:lpstr>
      <vt:lpstr>Historique</vt:lpstr>
      <vt:lpstr>Travail au sein de la MSPM</vt:lpstr>
      <vt:lpstr>REUNION TYPE</vt:lpstr>
      <vt:lpstr>La coordination </vt:lpstr>
      <vt:lpstr>Diapositive 6</vt:lpstr>
      <vt:lpstr>Changements concernant nos pratiques.</vt:lpstr>
    </vt:vector>
  </TitlesOfParts>
  <Company>CODEVELLE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MSPM Maison de santé pluridisciplinaire de Morangis</dc:title>
  <dc:creator>audrey CODEVELLE</dc:creator>
  <cp:lastModifiedBy>ENTRETIEN1</cp:lastModifiedBy>
  <cp:revision>11</cp:revision>
  <dcterms:created xsi:type="dcterms:W3CDTF">2014-02-06T19:38:47Z</dcterms:created>
  <dcterms:modified xsi:type="dcterms:W3CDTF">2014-02-07T08:09:25Z</dcterms:modified>
</cp:coreProperties>
</file>