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27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42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18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40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51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43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73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43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16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97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80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59EAB-CBEE-4EE2-ABF5-B125458341BC}" type="datetimeFigureOut">
              <a:rPr lang="fr-FR" smtClean="0"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6932E-C140-4531-945B-1F2A61B431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98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8892480" cy="2666727"/>
          </a:xfrm>
        </p:spPr>
        <p:txBody>
          <a:bodyPr>
            <a:normAutofit/>
          </a:bodyPr>
          <a:lstStyle/>
          <a:p>
            <a:r>
              <a:rPr lang="fr-FR" dirty="0" smtClean="0"/>
              <a:t>Nouvelle cartographie des zones déficitaires et fragiles en offre médicale en Ile de France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4785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Nouvelle cartographie des zones déficitaires et fragiles en offre médicale en Ile de France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Nouvelle cartographie des zones déficitaires et fragiles en offre médicale en Ile de France</dc:title>
  <dc:creator>Utilisateur</dc:creator>
  <cp:lastModifiedBy>Utilisateur</cp:lastModifiedBy>
  <cp:revision>1</cp:revision>
  <dcterms:created xsi:type="dcterms:W3CDTF">2015-04-16T09:29:14Z</dcterms:created>
  <dcterms:modified xsi:type="dcterms:W3CDTF">2015-04-16T09:30:18Z</dcterms:modified>
</cp:coreProperties>
</file>