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08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3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3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3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46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1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02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86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7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8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98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6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051980" cy="335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704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</cp:revision>
  <dcterms:created xsi:type="dcterms:W3CDTF">2015-04-07T13:02:49Z</dcterms:created>
  <dcterms:modified xsi:type="dcterms:W3CDTF">2015-04-07T13:03:18Z</dcterms:modified>
</cp:coreProperties>
</file>