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08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35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30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3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46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17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02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86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74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82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98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66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16832"/>
            <a:ext cx="6051980" cy="3350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97047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1</cp:revision>
  <dcterms:created xsi:type="dcterms:W3CDTF">2015-04-07T13:02:49Z</dcterms:created>
  <dcterms:modified xsi:type="dcterms:W3CDTF">2015-04-07T13:03:18Z</dcterms:modified>
</cp:coreProperties>
</file>