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0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1A08F-6AE2-4F1E-8719-251EDA28A221}" type="datetimeFigureOut">
              <a:rPr lang="fr-FR" smtClean="0"/>
              <a:t>07/04/2015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EAC81-25F3-4FBB-A71D-F5D35317B2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9083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1A08F-6AE2-4F1E-8719-251EDA28A221}" type="datetimeFigureOut">
              <a:rPr lang="fr-FR" smtClean="0"/>
              <a:t>07/04/2015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EAC81-25F3-4FBB-A71D-F5D35317B2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4359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1A08F-6AE2-4F1E-8719-251EDA28A221}" type="datetimeFigureOut">
              <a:rPr lang="fr-FR" smtClean="0"/>
              <a:t>07/04/2015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EAC81-25F3-4FBB-A71D-F5D35317B2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2305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1A08F-6AE2-4F1E-8719-251EDA28A221}" type="datetimeFigureOut">
              <a:rPr lang="fr-FR" smtClean="0"/>
              <a:t>07/04/2015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EAC81-25F3-4FBB-A71D-F5D35317B2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737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1A08F-6AE2-4F1E-8719-251EDA28A221}" type="datetimeFigureOut">
              <a:rPr lang="fr-FR" smtClean="0"/>
              <a:t>07/04/2015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EAC81-25F3-4FBB-A71D-F5D35317B2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6468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1A08F-6AE2-4F1E-8719-251EDA28A221}" type="datetimeFigureOut">
              <a:rPr lang="fr-FR" smtClean="0"/>
              <a:t>07/04/2015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EAC81-25F3-4FBB-A71D-F5D35317B2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8177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1A08F-6AE2-4F1E-8719-251EDA28A221}" type="datetimeFigureOut">
              <a:rPr lang="fr-FR" smtClean="0"/>
              <a:t>07/04/2015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EAC81-25F3-4FBB-A71D-F5D35317B2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9028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1A08F-6AE2-4F1E-8719-251EDA28A221}" type="datetimeFigureOut">
              <a:rPr lang="fr-FR" smtClean="0"/>
              <a:t>07/04/2015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EAC81-25F3-4FBB-A71D-F5D35317B2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3864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1A08F-6AE2-4F1E-8719-251EDA28A221}" type="datetimeFigureOut">
              <a:rPr lang="fr-FR" smtClean="0"/>
              <a:t>07/04/2015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EAC81-25F3-4FBB-A71D-F5D35317B2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6745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1A08F-6AE2-4F1E-8719-251EDA28A221}" type="datetimeFigureOut">
              <a:rPr lang="fr-FR" smtClean="0"/>
              <a:t>07/04/2015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EAC81-25F3-4FBB-A71D-F5D35317B2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6826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1A08F-6AE2-4F1E-8719-251EDA28A221}" type="datetimeFigureOut">
              <a:rPr lang="fr-FR" smtClean="0"/>
              <a:t>07/04/2015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EAC81-25F3-4FBB-A71D-F5D35317B2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986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1A08F-6AE2-4F1E-8719-251EDA28A221}" type="datetimeFigureOut">
              <a:rPr lang="fr-FR" smtClean="0"/>
              <a:t>07/04/2015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4EAC81-25F3-4FBB-A71D-F5D35317B2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2666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28800"/>
            <a:ext cx="8938998" cy="49490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970476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Affichage à l'écran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</dc:creator>
  <cp:lastModifiedBy>Utilisateur</cp:lastModifiedBy>
  <cp:revision>2</cp:revision>
  <dcterms:created xsi:type="dcterms:W3CDTF">2015-04-07T13:02:49Z</dcterms:created>
  <dcterms:modified xsi:type="dcterms:W3CDTF">2015-04-07T13:05:07Z</dcterms:modified>
</cp:coreProperties>
</file>