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01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51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71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44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9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7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04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2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20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ACA0-496F-4FB1-8BE7-1F5FD5199DB8}" type="datetimeFigureOut">
              <a:rPr lang="fr-FR" smtClean="0"/>
              <a:t>09/09/2015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216-FF9E-4D85-9D80-82B9BF126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2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492897"/>
            <a:ext cx="8783960" cy="15841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Quelques éléments sur le budget </a:t>
            </a:r>
            <a:r>
              <a:rPr lang="fr-FR" sz="32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fonctionnement d’une MSP</a:t>
            </a:r>
            <a:endParaRPr lang="fr-F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3488432" cy="94456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pic>
        <p:nvPicPr>
          <p:cNvPr id="1026" name="Picture 2" descr="C:\Users\Utilisateur\Dropbox\femasif\AG - CA - statuts - réunions\présentation fémasif\logo FémasIF oct1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5167"/>
            <a:ext cx="1114286" cy="6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19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Quelques éléments sur le budget de fonctionnement d’une MSP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 cartographie des zones fragiles et déficitaires en offre médicale pour l’Ile de France</dc:title>
  <dc:creator>Utilisateur</dc:creator>
  <cp:lastModifiedBy>general</cp:lastModifiedBy>
  <cp:revision>3</cp:revision>
  <dcterms:created xsi:type="dcterms:W3CDTF">2015-04-21T15:51:24Z</dcterms:created>
  <dcterms:modified xsi:type="dcterms:W3CDTF">2015-09-09T15:05:20Z</dcterms:modified>
</cp:coreProperties>
</file>