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8010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51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71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8443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97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6770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04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76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525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0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207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4ACA0-496F-4FB1-8BE7-1F5FD5199DB8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42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2492897"/>
            <a:ext cx="8783960" cy="158417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Quelques éléments sur le budget </a:t>
            </a:r>
            <a:r>
              <a:rPr lang="fr-FR" sz="32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fonctionnement d’une MSP</a:t>
            </a:r>
            <a:endParaRPr lang="fr-FR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3488432" cy="94456"/>
          </a:xfrm>
        </p:spPr>
        <p:txBody>
          <a:bodyPr>
            <a:normAutofit fontScale="25000" lnSpcReduction="20000"/>
          </a:bodyPr>
          <a:lstStyle/>
          <a:p>
            <a:endParaRPr lang="fr-FR" dirty="0"/>
          </a:p>
        </p:txBody>
      </p:sp>
      <p:pic>
        <p:nvPicPr>
          <p:cNvPr id="1026" name="Picture 2" descr="C:\Users\Utilisateur\Dropbox\femasif\AG - CA - statuts - réunions\présentation fémasif\logo FémasIF oct1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5167"/>
            <a:ext cx="1114286" cy="6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1965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Quelques éléments sur le budget de fonctionnement d’une MSP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Nouvelle cartographie des zones fragiles et déficitaires en offre médicale pour l’Ile de France</dc:title>
  <dc:creator>Utilisateur</dc:creator>
  <cp:lastModifiedBy>general</cp:lastModifiedBy>
  <cp:revision>3</cp:revision>
  <dcterms:created xsi:type="dcterms:W3CDTF">2015-04-21T15:51:24Z</dcterms:created>
  <dcterms:modified xsi:type="dcterms:W3CDTF">2015-09-09T15:05:20Z</dcterms:modified>
</cp:coreProperties>
</file>