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01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5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71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44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77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52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0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20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ACA0-496F-4FB1-8BE7-1F5FD5199DB8}" type="datetimeFigureOut">
              <a:rPr lang="fr-FR" smtClean="0"/>
              <a:t>25/11/2015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216-FF9E-4D85-9D80-82B9BF12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42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492897"/>
            <a:ext cx="8783960" cy="1584176"/>
          </a:xfr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Questions aux candidats des élections régionales</a:t>
            </a:r>
            <a:br>
              <a:rPr lang="fr-FR" sz="3200" b="1" dirty="0" smtClean="0">
                <a:solidFill>
                  <a:schemeClr val="bg1"/>
                </a:solidFill>
              </a:rPr>
            </a:br>
            <a:r>
              <a:rPr lang="fr-FR" sz="3200" b="1" dirty="0" smtClean="0">
                <a:solidFill>
                  <a:schemeClr val="bg1"/>
                </a:solidFill>
              </a:rPr>
              <a:t>par la </a:t>
            </a:r>
            <a:r>
              <a:rPr lang="fr-FR" sz="3200" b="1" smtClean="0">
                <a:solidFill>
                  <a:schemeClr val="bg1"/>
                </a:solidFill>
              </a:rPr>
              <a:t>FémasIF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3488432" cy="94456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1026" name="Picture 2" descr="C:\Users\Utilisateur\Dropbox\femasif\AG - CA - statuts - réunions\présentation fémasif\logo FémasIF oct1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5167"/>
            <a:ext cx="1114286" cy="6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196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Questions aux candidats des élections régionales par la FémasIF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Nouvelle cartographie des zones fragiles et déficitaires en offre médicale pour l’Ile de France</dc:title>
  <dc:creator>Utilisateur</dc:creator>
  <cp:lastModifiedBy>general</cp:lastModifiedBy>
  <cp:revision>7</cp:revision>
  <dcterms:created xsi:type="dcterms:W3CDTF">2015-04-21T15:51:24Z</dcterms:created>
  <dcterms:modified xsi:type="dcterms:W3CDTF">2015-11-25T12:08:10Z</dcterms:modified>
</cp:coreProperties>
</file>