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93"/>
    <p:restoredTop sz="94554"/>
  </p:normalViewPr>
  <p:slideViewPr>
    <p:cSldViewPr snapToGrid="0" snapToObjects="1">
      <p:cViewPr varScale="1">
        <p:scale>
          <a:sx n="73" d="100"/>
          <a:sy n="73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BA769C8-0885-9249-A3B5-49F0B84C3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7FF5FE8-DD1D-324B-BFB8-FAEEE6F59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0A4DDDE-FB25-244C-9527-4BCCBA86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5D322BB-35D2-8B4C-9D30-F75860CB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0E058D6-CECA-C14E-A83A-28059D42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62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BBF61B-EAC3-E245-B6F2-124CAEEA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82D83657-BA78-F447-BDF1-1C4709D7B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D245ABB-70D4-C944-8B85-561DA9031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B1603CE-2BF4-044A-AEE4-7137FCF0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FE8C07E-56D0-3B47-9A2F-FF7A159F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59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5219F29-212E-6A4C-B7EA-DED4B9BC2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65FE6AD-CFDC-3645-B3FA-5479AF732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4971428-8000-9C44-B398-6322C003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D543A24-8009-DC40-9093-A248FD73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7D81D99-F10B-6E4C-AAC4-9841CB3A1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76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FCDE018-47A1-6C41-BB0E-0B97100EB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5BD8246-D770-9A40-A2D8-8BED75D51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B6D4029-80D9-E040-8BA1-99242C7BC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9187FA2-FC47-4C46-A8CD-6DBEE8FAE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3DC4242-A1C5-BA47-9C5C-B14F612EE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05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DC69C3-B2D5-2948-B363-07AF5CD6D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A3E8702-AEC0-6741-913F-977868B21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B3B98D1-E83B-EF4D-ABAE-61D26A13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1B047C8-2AE5-0845-9EFC-51BDE1D9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E8DE0E3-4FDD-EE43-BF1B-4471B2B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43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3DC0666-080B-254E-BCFB-E0407C4B2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AAFEA0A-AE8A-4840-A45C-463A39CDB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B841261-95CF-6844-9808-EF5F9CAC8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F7D4794-CE7F-1D48-AD05-66450D27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1325DED-515F-5549-BAB7-A41C15A7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828D35B-AF9F-C049-85C2-5E655EE9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30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D34F8CE-88FE-DB46-8C39-0CC4901ED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34A9F38-6681-3B45-BEDC-97CB96430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1F2168A-1E99-0E48-83C4-05E422C2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EE7C654-73EF-E541-A555-6C6A5EFCFA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BD4C74F-929C-7640-9A7B-41E783242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AFFF41E0-7D6B-0545-93F2-2A3D75DF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68D3635F-C0E4-B44D-9427-354D9782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EDEBF4F9-ADDA-E74B-8FFF-D877EFBF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45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170430-889C-B54C-8E1F-B8FCFA250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FFF6B4E7-AB20-1A4E-88E0-08530669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1C781C48-3E2E-E242-9978-98975FDB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3368BCD-5130-E642-AE3C-FB879158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3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23390499-F949-884C-B1E4-4698B6AF1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8C51E03C-0AF1-154C-B4EC-5AF5E43A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9DBED41-F242-B348-94F8-52EA0E0BD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1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EB84165-0DD4-5640-A2CA-20CE37B6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50AA4A1-60AC-884A-8FC5-640AEAEE6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315AD1C1-65E4-F740-BC69-4CCE67054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3B72D32-6973-EC4A-BD10-9E49E1A1E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F74BCFA-D76A-6E4B-A6DE-719D7625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55BF040-3D8A-2F4F-846F-18751F5F0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91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C2203A5-E4DA-A64F-A03C-F28872778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’image 2">
            <a:extLst>
              <a:ext uri="{FF2B5EF4-FFF2-40B4-BE49-F238E27FC236}">
                <a16:creationId xmlns:a16="http://schemas.microsoft.com/office/drawing/2014/main" xmlns="" id="{4F7A32F6-C789-F744-AE22-80C9ABB785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5B4D8A3-9560-1341-B635-31274E767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AE54FD1-A196-034E-AF82-0288BC09D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4477353-B304-5949-AB63-C259205E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A0D259D4-74EC-6D44-9868-2E0A885EB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44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3DD89E5-920E-FA47-AC3E-3310B97A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339460F-7BD9-9D43-ADDA-A866407E0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A783481-EA91-5641-8F2D-80070E61F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20E84-93C6-A141-861C-299C57318812}" type="datetimeFigureOut">
              <a:rPr lang="fr-FR" smtClean="0"/>
              <a:t>07/05/2018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983837B-7025-3241-B1C5-84BC8A882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2E18FB1-233A-E94C-87D3-6B4829B0E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32DB-C7DE-DD44-A42C-CF968E9D7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20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82B97B2F-A75B-7E4D-BE45-464303D32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39122"/>
              </p:ext>
            </p:extLst>
          </p:nvPr>
        </p:nvGraphicFramePr>
        <p:xfrm>
          <a:off x="182880" y="195942"/>
          <a:ext cx="11547565" cy="6257110"/>
        </p:xfrm>
        <a:graphic>
          <a:graphicData uri="http://schemas.openxmlformats.org/drawingml/2006/table">
            <a:tbl>
              <a:tblPr firstRow="1" firstCol="1" bandRow="1"/>
              <a:tblGrid>
                <a:gridCol w="2995219">
                  <a:extLst>
                    <a:ext uri="{9D8B030D-6E8A-4147-A177-3AD203B41FA5}">
                      <a16:colId xmlns:a16="http://schemas.microsoft.com/office/drawing/2014/main" xmlns="" val="445964458"/>
                    </a:ext>
                  </a:extLst>
                </a:gridCol>
                <a:gridCol w="2712181">
                  <a:extLst>
                    <a:ext uri="{9D8B030D-6E8A-4147-A177-3AD203B41FA5}">
                      <a16:colId xmlns:a16="http://schemas.microsoft.com/office/drawing/2014/main" xmlns="" val="854880287"/>
                    </a:ext>
                  </a:extLst>
                </a:gridCol>
                <a:gridCol w="3055765">
                  <a:extLst>
                    <a:ext uri="{9D8B030D-6E8A-4147-A177-3AD203B41FA5}">
                      <a16:colId xmlns:a16="http://schemas.microsoft.com/office/drawing/2014/main" xmlns="" val="4137827157"/>
                    </a:ext>
                  </a:extLst>
                </a:gridCol>
                <a:gridCol w="2784400">
                  <a:extLst>
                    <a:ext uri="{9D8B030D-6E8A-4147-A177-3AD203B41FA5}">
                      <a16:colId xmlns:a16="http://schemas.microsoft.com/office/drawing/2014/main" xmlns="" val="1239773792"/>
                    </a:ext>
                  </a:extLst>
                </a:gridCol>
              </a:tblGrid>
              <a:tr h="77954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>
                          <a:solidFill>
                            <a:srgbClr val="4472C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Programme 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>
                          <a:solidFill>
                            <a:srgbClr val="4472C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fr-FR" sz="1700" b="1" baseline="30000" dirty="0">
                          <a:solidFill>
                            <a:srgbClr val="4472C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ème</a:t>
                      </a:r>
                      <a:r>
                        <a:rPr lang="fr-FR" sz="1700" b="1" dirty="0">
                          <a:solidFill>
                            <a:srgbClr val="4472C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Journée régionale de la </a:t>
                      </a:r>
                      <a:r>
                        <a:rPr lang="fr-FR" sz="1700" b="1" dirty="0" err="1">
                          <a:solidFill>
                            <a:srgbClr val="4472C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FémasIF</a:t>
                      </a:r>
                      <a:r>
                        <a:rPr lang="fr-FR" sz="1700" b="1" dirty="0">
                          <a:solidFill>
                            <a:srgbClr val="4472C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- 02 juin 2018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1008681"/>
                  </a:ext>
                </a:extLst>
              </a:tr>
              <a:tr h="42134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9h à 9h30                                                                                                    Accueil des participants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458481"/>
                  </a:ext>
                </a:extLst>
              </a:tr>
              <a:tr h="650531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9h30 à 10h15                                                                                 Présentation de la journée et plénière d’ouverture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La feuille de route de la </a:t>
                      </a:r>
                      <a:r>
                        <a:rPr lang="fr-FR" sz="1200" b="1" dirty="0" err="1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FémasIF</a:t>
                      </a:r>
                      <a:r>
                        <a:rPr lang="fr-FR" sz="1200" b="1" dirty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les politiques nationale et régionale de santé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2199085"/>
                  </a:ext>
                </a:extLst>
              </a:tr>
              <a:tr h="539115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10h30 à 12h30                                                                                                                      Ateliers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5430876"/>
                  </a:ext>
                </a:extLst>
              </a:tr>
              <a:tr h="1068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Montage de projet MSP :</a:t>
                      </a: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méthodologie, outils, ressources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Nouvelles pratiques éducatives 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expériences et partenariats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vie de la MSP : 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coordination, un poste clef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L’utilisation des outils d’information :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partage-t-on ?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2292411"/>
                  </a:ext>
                </a:extLst>
              </a:tr>
              <a:tr h="51008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12h30 à 13h30   </a:t>
                      </a:r>
                      <a:r>
                        <a:rPr lang="fr-FR" sz="1200" b="1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</a:t>
                      </a:r>
                      <a:r>
                        <a:rPr lang="fr-FR" sz="1200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Pause déjeuner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5361646"/>
                  </a:ext>
                </a:extLst>
              </a:tr>
              <a:tr h="837871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13h45 à 14h30                                                                                             En séance plénière présentation 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Mur » des MSP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Inter connaissance entre les différents professionnels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8115631"/>
                  </a:ext>
                </a:extLst>
              </a:tr>
              <a:tr h="35729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14h30 à 16h30                                                                                                                     Ateliers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9263790"/>
                  </a:ext>
                </a:extLst>
              </a:tr>
              <a:tr h="1092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Approche territoriale </a:t>
                      </a: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Où en sommes nous ?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démarche qualité :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Une expérience d’auto évaluation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L’accompagnement:</a:t>
                      </a: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soutien adapté à toutes les étapes des projets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L’implication des usagers </a:t>
                      </a:r>
                      <a:r>
                        <a:rPr lang="fr-FR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 patient acteur de sa santé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99" marR="49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4359772"/>
                  </a:ext>
                </a:extLst>
              </a:tr>
            </a:tbl>
          </a:graphicData>
        </a:graphic>
      </p:graphicFrame>
      <p:pic>
        <p:nvPicPr>
          <p:cNvPr id="1025" name="Image 48">
            <a:extLst>
              <a:ext uri="{FF2B5EF4-FFF2-40B4-BE49-F238E27FC236}">
                <a16:creationId xmlns:a16="http://schemas.microsoft.com/office/drawing/2014/main" xmlns="" id="{4D9FA673-7CAD-B74A-B110-ABB96E37F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" y="352696"/>
            <a:ext cx="107950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1394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85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ordi</dc:creator>
  <cp:lastModifiedBy>ordi</cp:lastModifiedBy>
  <cp:revision>2</cp:revision>
  <dcterms:created xsi:type="dcterms:W3CDTF">2018-05-07T13:24:30Z</dcterms:created>
  <dcterms:modified xsi:type="dcterms:W3CDTF">2018-05-07T13:38:13Z</dcterms:modified>
</cp:coreProperties>
</file>