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81"/>
    <p:restoredTop sz="93234"/>
  </p:normalViewPr>
  <p:slideViewPr>
    <p:cSldViewPr>
      <p:cViewPr varScale="1">
        <p:scale>
          <a:sx n="81" d="100"/>
          <a:sy n="81" d="100"/>
        </p:scale>
        <p:origin x="180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8010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851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71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8443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97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6770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04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2762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6525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302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207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4ACA0-496F-4FB1-8BE7-1F5FD5199DB8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424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772816"/>
            <a:ext cx="9144000" cy="2376264"/>
          </a:xfr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br>
              <a:rPr lang="fr-FR" sz="3200" dirty="0"/>
            </a:br>
            <a:br>
              <a:rPr lang="fr-FR" sz="3200" dirty="0"/>
            </a:br>
            <a:r>
              <a:rPr lang="fr-FR" sz="3200" i="1" dirty="0"/>
              <a:t> </a:t>
            </a:r>
            <a:br>
              <a:rPr lang="fr-FR" sz="3200" dirty="0"/>
            </a:br>
            <a:br>
              <a:rPr lang="fr-FR" sz="3200" dirty="0"/>
            </a:br>
            <a:br>
              <a:rPr lang="fr-FR" sz="3200" dirty="0"/>
            </a:br>
            <a:br>
              <a:rPr lang="fr-FR" sz="3200" dirty="0"/>
            </a:br>
            <a:br>
              <a:rPr lang="fr-FR" sz="3200" dirty="0"/>
            </a:br>
            <a:r>
              <a:rPr lang="fr-FR" sz="3100" dirty="0"/>
              <a:t>Soirée thématique de la FémasIF</a:t>
            </a:r>
            <a:br>
              <a:rPr lang="fr-FR" sz="3100" dirty="0"/>
            </a:br>
            <a:r>
              <a:rPr lang="fr-FR" sz="3100" dirty="0">
                <a:solidFill>
                  <a:schemeClr val="accent2">
                    <a:lumMod val="75000"/>
                  </a:schemeClr>
                </a:solidFill>
              </a:rPr>
              <a:t>La santé mentale</a:t>
            </a:r>
            <a:br>
              <a:rPr lang="fr-FR" sz="3100" dirty="0"/>
            </a:br>
            <a:r>
              <a:rPr lang="fr-FR" sz="3100"/>
              <a:t>Le 18 décembre 2018</a:t>
            </a:r>
            <a:br>
              <a:rPr lang="fr-FR" sz="3100" dirty="0"/>
            </a:br>
            <a:br>
              <a:rPr lang="fr-FR" sz="3200" dirty="0"/>
            </a:br>
            <a:br>
              <a:rPr lang="fr-FR" sz="3200" b="1" dirty="0">
                <a:solidFill>
                  <a:srgbClr val="FFC000"/>
                </a:solidFill>
              </a:rPr>
            </a:br>
            <a:br>
              <a:rPr lang="fr-FR" sz="3200" dirty="0">
                <a:solidFill>
                  <a:srgbClr val="FFC000"/>
                </a:solidFill>
              </a:rPr>
            </a:br>
            <a:br>
              <a:rPr lang="fr-FR" sz="3200" dirty="0"/>
            </a:br>
            <a:br>
              <a:rPr lang="fr-FR" sz="3200" b="1" dirty="0">
                <a:solidFill>
                  <a:schemeClr val="bg1"/>
                </a:solidFill>
              </a:rPr>
            </a:br>
            <a:endParaRPr lang="fr-FR" sz="32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Utilisateur\Dropbox\femasif\AG - CA - statuts - réunions\présentation fémasif\logo FémasIF oct13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61" y="1772816"/>
            <a:ext cx="1807335" cy="996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61965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0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        Soirée thématique de la FémasIF La santé mentale Le 18 décembre 2018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Nouvelle cartographie des zones fragiles et déficitaires en offre médicale pour l’Ile de France</dc:title>
  <dc:creator>Utilisateur</dc:creator>
  <cp:lastModifiedBy>SKJ</cp:lastModifiedBy>
  <cp:revision>27</cp:revision>
  <dcterms:created xsi:type="dcterms:W3CDTF">2015-04-21T15:51:24Z</dcterms:created>
  <dcterms:modified xsi:type="dcterms:W3CDTF">2018-12-10T09:34:12Z</dcterms:modified>
</cp:coreProperties>
</file>